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56" r:id="rId4"/>
    <p:sldId id="262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>
        <p:scale>
          <a:sx n="79" d="100"/>
          <a:sy n="79" d="100"/>
        </p:scale>
        <p:origin x="-294" y="8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0DB6F9-B0A1-4A01-900D-53C2DDBF5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FDAE730-1113-47A2-9B5E-4D7998E2A0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9F0053-8F89-4245-B607-E8F59BCCD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7A704-01CA-41C7-A552-876CFDB466CE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E572D4-EF06-4A25-B322-8E223E460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D47AD5-5723-42D2-9ACC-444F6F531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6400-B2BD-49C0-8316-44F6624F8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03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789287-794A-4DEB-8C7D-6F7C1B9CF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B8A4FD0-B854-4D75-8D8E-5CB0D67281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1AFFF8-40A0-4CCA-B1D3-94CAE4D26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7A704-01CA-41C7-A552-876CFDB466CE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E8BA3B-5287-4E7C-BF21-769979E79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817F83-C4EA-408E-AA60-0D1A7AD1B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6400-B2BD-49C0-8316-44F6624F8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96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F3906F4-5E8D-4BB0-865A-C85297C5C4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21896CE-C042-4314-9F9D-1B7089257E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88B975-258A-4AF1-8A0D-896B005B9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7A704-01CA-41C7-A552-876CFDB466CE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E0B395-8E44-4352-B97D-303690C77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F41A81-8706-44A6-A86B-AF49CFF8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6400-B2BD-49C0-8316-44F6624F8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75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679BD2-EE66-4436-99DF-14E29432F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47C0EB-D5ED-4DB4-AB36-FA5C63BD0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C10969-1DC2-4F52-9491-D118B1414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7A704-01CA-41C7-A552-876CFDB466CE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7D34E5-D7B7-4169-864B-CFFA2D27B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4252B1-BC5B-4675-812D-291A9D012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6400-B2BD-49C0-8316-44F6624F8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70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C7533A-9A82-48B5-95FA-70B0D58D5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509AD59-6501-4A85-8E32-8250ACEEB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EB5741-2B7B-4CA9-9588-FF2674A07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7A704-01CA-41C7-A552-876CFDB466CE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27CEB0-439C-450F-871D-02B62973B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23D96F-64F1-410B-8AEA-6D0B7E198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6400-B2BD-49C0-8316-44F6624F8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24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27D9B5-7409-4E1C-91EB-7248C42C2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218EE4-150F-4BF8-A77C-85BCEC5299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BD11382-FCEC-41B7-B558-F4E2C9AAE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21AA07F-3CD8-4270-B804-C973ACD3C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7A704-01CA-41C7-A552-876CFDB466CE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320BDBB-AC80-41BC-9F24-22C97828F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F7F99FA-E559-40F9-9716-A918792CA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6400-B2BD-49C0-8316-44F6624F8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60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828AB6-BCC4-4027-84C5-AE25C05B9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4E3EA44-100B-4090-8EB4-88F251CBB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5F6B609-A52D-4A8A-8B16-06A9C3D44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311AA82-BF5A-4FF1-8052-A95B4CA310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471B9B8-88B4-41AD-8280-162B260033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1D4D053-882A-4426-B1DC-0F4E98D4B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7A704-01CA-41C7-A552-876CFDB466CE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E7C6A40-61B1-4FDB-BAD4-DF33488D5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C0E6179-E8E7-4C04-9116-369FCC188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6400-B2BD-49C0-8316-44F6624F8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65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99BB65-2CFF-4FF9-B264-92BAC6F3A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9792F9B-1872-4CAA-BAA1-FE7E969F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7A704-01CA-41C7-A552-876CFDB466CE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1557DC1-8AA0-4F2B-B9AA-CF0B85B07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B62A312-8F79-46BF-9277-2888AEB21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6400-B2BD-49C0-8316-44F6624F8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89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61CAD6F-A1CE-4409-81EF-2C904DEBB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7A704-01CA-41C7-A552-876CFDB466CE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E2FA513-F0A0-4AAE-8082-83D930E84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09B9E9E-C93C-42A6-87EA-A607D496B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6400-B2BD-49C0-8316-44F6624F8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83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C01BEA-EAB5-4C8B-994D-8A9E2BD9F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14A869-C524-46D2-B4B2-9AC875238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B3481DA-0FD0-407C-AE98-4B2307091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D574A2-9DE4-4B5C-81D3-7C1919BDD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7A704-01CA-41C7-A552-876CFDB466CE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9A7B6D1-CBD0-4279-93C8-C8C8CEB74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280C1C3-FC80-4393-8B02-232D60B3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6400-B2BD-49C0-8316-44F6624F8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24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9EC21B-53CF-4D35-9E02-070276089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C8B8FB3-AE9B-44AF-8F8F-01C3894D7A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B27F70D-7DA4-4B55-B723-4BC0A402D1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0DD549A-9B6D-4200-8D93-7BA5130CB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7A704-01CA-41C7-A552-876CFDB466CE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1CE48C2-BCA4-4855-8E72-DEA2AE813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959442D-59A9-45F7-9484-C0363685A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6400-B2BD-49C0-8316-44F6624F8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44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9E4B558-E535-4124-BCBC-76CFA6387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6F97CB1-98F4-4739-A392-43A2C1871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A2CD35B-0F7D-4E64-8D50-DFE40126BB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7A704-01CA-41C7-A552-876CFDB466CE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5984C2-7DE3-4F9C-936D-1E6BC37B0B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3D7BDA-E4E6-4E49-9AD8-1A8FEE34D8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A6400-B2BD-49C0-8316-44F6624F8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56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BC9C534-58B8-4307-ADF2-91119EE07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311" y="0"/>
            <a:ext cx="12282311" cy="818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27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A8CCFD6-3F16-4E93-ABBC-6EB991FAD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19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F9146A-92F4-4C30-A880-C1F84BCB8E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9CA5C03-2B01-4E7F-A205-D37042B991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A281C45-DA16-4B40-AC72-71258EA7AE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7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4275F4A-B0C6-419A-B56B-D7F716A54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631245"/>
            <a:ext cx="13785782" cy="1033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87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B075454-4847-4F0F-A02C-027FA4BEA8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894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Custom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Genevieve Singleton</dc:creator>
  <cp:lastModifiedBy>Arthur Caldicott</cp:lastModifiedBy>
  <cp:revision>4</cp:revision>
  <dcterms:created xsi:type="dcterms:W3CDTF">2019-01-28T06:07:46Z</dcterms:created>
  <dcterms:modified xsi:type="dcterms:W3CDTF">2019-02-06T07:16:26Z</dcterms:modified>
</cp:coreProperties>
</file>